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462FBB2-16C0-4366-B08B-56C968127ECA}">
          <p14:sldIdLst>
            <p14:sldId id="256"/>
            <p14:sldId id="259"/>
            <p14:sldId id="257"/>
            <p14:sldId id="260"/>
            <p14:sldId id="261"/>
            <p14:sldId id="262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F6E387-CEE4-4CD9-BA0E-E07B5318E8E2}" type="doc">
      <dgm:prSet loTypeId="urn:microsoft.com/office/officeart/2005/8/layout/vProcess5" loCatId="process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74D0AF82-AA3B-4311-A636-59F44362451B}">
      <dgm:prSet/>
      <dgm:spPr/>
      <dgm:t>
        <a:bodyPr/>
        <a:lstStyle/>
        <a:p>
          <a:r>
            <a:rPr lang="en-GB"/>
            <a:t>A player will scan a QR code and onboard onto a track of our platform.</a:t>
          </a:r>
          <a:endParaRPr lang="en-US"/>
        </a:p>
      </dgm:t>
    </dgm:pt>
    <dgm:pt modelId="{BADDAF9F-1947-47EB-AB21-4807D5E439E6}" type="parTrans" cxnId="{0FADDAF0-60C1-479E-88D2-6D64F559A11E}">
      <dgm:prSet/>
      <dgm:spPr/>
      <dgm:t>
        <a:bodyPr/>
        <a:lstStyle/>
        <a:p>
          <a:endParaRPr lang="en-US"/>
        </a:p>
      </dgm:t>
    </dgm:pt>
    <dgm:pt modelId="{D507A89C-2B6E-4627-9A3C-4A27B41A1DD3}" type="sibTrans" cxnId="{0FADDAF0-60C1-479E-88D2-6D64F559A11E}">
      <dgm:prSet/>
      <dgm:spPr/>
      <dgm:t>
        <a:bodyPr/>
        <a:lstStyle/>
        <a:p>
          <a:endParaRPr lang="en-US"/>
        </a:p>
      </dgm:t>
    </dgm:pt>
    <dgm:pt modelId="{9C1FCC98-0A44-40B4-AAA5-85DC9CAF7CF5}">
      <dgm:prSet/>
      <dgm:spPr/>
      <dgm:t>
        <a:bodyPr/>
        <a:lstStyle/>
        <a:p>
          <a:r>
            <a:rPr lang="en-GB"/>
            <a:t>They will have instructions on how to play the game.</a:t>
          </a:r>
          <a:endParaRPr lang="en-US"/>
        </a:p>
      </dgm:t>
    </dgm:pt>
    <dgm:pt modelId="{3B6AD78A-CB21-42AF-9650-BA18DCD54978}" type="parTrans" cxnId="{A59C5D91-F365-4681-AD47-57CB5D775EBC}">
      <dgm:prSet/>
      <dgm:spPr/>
      <dgm:t>
        <a:bodyPr/>
        <a:lstStyle/>
        <a:p>
          <a:endParaRPr lang="en-US"/>
        </a:p>
      </dgm:t>
    </dgm:pt>
    <dgm:pt modelId="{8B2BCEBC-5706-4D8E-8732-8D0950E5B496}" type="sibTrans" cxnId="{A59C5D91-F365-4681-AD47-57CB5D775EBC}">
      <dgm:prSet/>
      <dgm:spPr/>
      <dgm:t>
        <a:bodyPr/>
        <a:lstStyle/>
        <a:p>
          <a:endParaRPr lang="en-US"/>
        </a:p>
      </dgm:t>
    </dgm:pt>
    <dgm:pt modelId="{EB29CB4F-206D-4168-A5DE-74915512D289}">
      <dgm:prSet/>
      <dgm:spPr/>
      <dgm:t>
        <a:bodyPr/>
        <a:lstStyle/>
        <a:p>
          <a:r>
            <a:rPr lang="en-GB"/>
            <a:t>They will then have numerous game modes to play on; Casual by them self, Casual with someone else and Racing each other.</a:t>
          </a:r>
          <a:endParaRPr lang="en-US"/>
        </a:p>
      </dgm:t>
    </dgm:pt>
    <dgm:pt modelId="{801478B9-661C-4673-BA5B-885593229F20}" type="parTrans" cxnId="{D46FDF35-311D-4F38-A2E2-80F54537F258}">
      <dgm:prSet/>
      <dgm:spPr/>
      <dgm:t>
        <a:bodyPr/>
        <a:lstStyle/>
        <a:p>
          <a:endParaRPr lang="en-US"/>
        </a:p>
      </dgm:t>
    </dgm:pt>
    <dgm:pt modelId="{9457C834-3D5B-440C-BA23-39C0F3D85E79}" type="sibTrans" cxnId="{D46FDF35-311D-4F38-A2E2-80F54537F258}">
      <dgm:prSet/>
      <dgm:spPr/>
      <dgm:t>
        <a:bodyPr/>
        <a:lstStyle/>
        <a:p>
          <a:endParaRPr lang="en-US"/>
        </a:p>
      </dgm:t>
    </dgm:pt>
    <dgm:pt modelId="{BA32AD51-C785-462B-BF90-F4F744CF784D}">
      <dgm:prSet/>
      <dgm:spPr/>
      <dgm:t>
        <a:bodyPr/>
        <a:lstStyle/>
        <a:p>
          <a:r>
            <a:rPr lang="en-GB"/>
            <a:t>Each player will have abilities and defences E.G. puncture.</a:t>
          </a:r>
          <a:endParaRPr lang="en-US"/>
        </a:p>
      </dgm:t>
    </dgm:pt>
    <dgm:pt modelId="{C61B106E-1AAD-44B8-AA11-73F5216B080A}" type="parTrans" cxnId="{9B170F88-0056-4745-9A33-EE5A8DFE6E7F}">
      <dgm:prSet/>
      <dgm:spPr/>
      <dgm:t>
        <a:bodyPr/>
        <a:lstStyle/>
        <a:p>
          <a:endParaRPr lang="en-US"/>
        </a:p>
      </dgm:t>
    </dgm:pt>
    <dgm:pt modelId="{77C9B37D-7A7A-4ACD-9C0F-1E99D6C15A80}" type="sibTrans" cxnId="{9B170F88-0056-4745-9A33-EE5A8DFE6E7F}">
      <dgm:prSet/>
      <dgm:spPr/>
      <dgm:t>
        <a:bodyPr/>
        <a:lstStyle/>
        <a:p>
          <a:endParaRPr lang="en-US"/>
        </a:p>
      </dgm:t>
    </dgm:pt>
    <dgm:pt modelId="{5A923E21-4C73-4092-9274-DC9B9C55060D}">
      <dgm:prSet/>
      <dgm:spPr/>
      <dgm:t>
        <a:bodyPr/>
        <a:lstStyle/>
        <a:p>
          <a:r>
            <a:rPr lang="en-GB"/>
            <a:t>There will also be live stat updates on how the player is doing.</a:t>
          </a:r>
          <a:endParaRPr lang="en-US"/>
        </a:p>
      </dgm:t>
    </dgm:pt>
    <dgm:pt modelId="{A07961E1-38C1-4068-986E-5E3B33F640F6}" type="parTrans" cxnId="{C3CA37CC-0F2F-449D-8D65-4906A1340DEB}">
      <dgm:prSet/>
      <dgm:spPr/>
      <dgm:t>
        <a:bodyPr/>
        <a:lstStyle/>
        <a:p>
          <a:endParaRPr lang="en-US"/>
        </a:p>
      </dgm:t>
    </dgm:pt>
    <dgm:pt modelId="{790FDEA3-EDA3-423A-8AED-1DACA699B1D1}" type="sibTrans" cxnId="{C3CA37CC-0F2F-449D-8D65-4906A1340DEB}">
      <dgm:prSet/>
      <dgm:spPr/>
      <dgm:t>
        <a:bodyPr/>
        <a:lstStyle/>
        <a:p>
          <a:endParaRPr lang="en-US"/>
        </a:p>
      </dgm:t>
    </dgm:pt>
    <dgm:pt modelId="{3D248710-712A-4B94-9C87-93AECE3AFBC7}" type="pres">
      <dgm:prSet presAssocID="{9AF6E387-CEE4-4CD9-BA0E-E07B5318E8E2}" presName="outerComposite" presStyleCnt="0">
        <dgm:presLayoutVars>
          <dgm:chMax val="5"/>
          <dgm:dir/>
          <dgm:resizeHandles val="exact"/>
        </dgm:presLayoutVars>
      </dgm:prSet>
      <dgm:spPr/>
    </dgm:pt>
    <dgm:pt modelId="{1AC58735-7B0B-406D-A3AA-78D27150FD27}" type="pres">
      <dgm:prSet presAssocID="{9AF6E387-CEE4-4CD9-BA0E-E07B5318E8E2}" presName="dummyMaxCanvas" presStyleCnt="0">
        <dgm:presLayoutVars/>
      </dgm:prSet>
      <dgm:spPr/>
    </dgm:pt>
    <dgm:pt modelId="{1FD560FB-AF3C-4D87-9858-26E2F06C8753}" type="pres">
      <dgm:prSet presAssocID="{9AF6E387-CEE4-4CD9-BA0E-E07B5318E8E2}" presName="FiveNodes_1" presStyleLbl="node1" presStyleIdx="0" presStyleCnt="5">
        <dgm:presLayoutVars>
          <dgm:bulletEnabled val="1"/>
        </dgm:presLayoutVars>
      </dgm:prSet>
      <dgm:spPr/>
    </dgm:pt>
    <dgm:pt modelId="{3626068F-5FC7-4C33-A90C-E0BA5A13F663}" type="pres">
      <dgm:prSet presAssocID="{9AF6E387-CEE4-4CD9-BA0E-E07B5318E8E2}" presName="FiveNodes_2" presStyleLbl="node1" presStyleIdx="1" presStyleCnt="5">
        <dgm:presLayoutVars>
          <dgm:bulletEnabled val="1"/>
        </dgm:presLayoutVars>
      </dgm:prSet>
      <dgm:spPr/>
    </dgm:pt>
    <dgm:pt modelId="{938D2A9C-FC3A-410D-8366-8B7AF86D8786}" type="pres">
      <dgm:prSet presAssocID="{9AF6E387-CEE4-4CD9-BA0E-E07B5318E8E2}" presName="FiveNodes_3" presStyleLbl="node1" presStyleIdx="2" presStyleCnt="5">
        <dgm:presLayoutVars>
          <dgm:bulletEnabled val="1"/>
        </dgm:presLayoutVars>
      </dgm:prSet>
      <dgm:spPr/>
    </dgm:pt>
    <dgm:pt modelId="{F13766D8-9790-439E-A4BF-432ABE4C99D3}" type="pres">
      <dgm:prSet presAssocID="{9AF6E387-CEE4-4CD9-BA0E-E07B5318E8E2}" presName="FiveNodes_4" presStyleLbl="node1" presStyleIdx="3" presStyleCnt="5">
        <dgm:presLayoutVars>
          <dgm:bulletEnabled val="1"/>
        </dgm:presLayoutVars>
      </dgm:prSet>
      <dgm:spPr/>
    </dgm:pt>
    <dgm:pt modelId="{295A32D9-7602-41AC-9ABF-2E5816F82F53}" type="pres">
      <dgm:prSet presAssocID="{9AF6E387-CEE4-4CD9-BA0E-E07B5318E8E2}" presName="FiveNodes_5" presStyleLbl="node1" presStyleIdx="4" presStyleCnt="5">
        <dgm:presLayoutVars>
          <dgm:bulletEnabled val="1"/>
        </dgm:presLayoutVars>
      </dgm:prSet>
      <dgm:spPr/>
    </dgm:pt>
    <dgm:pt modelId="{E6AA9E5E-44A0-48CB-8ADF-289311235DED}" type="pres">
      <dgm:prSet presAssocID="{9AF6E387-CEE4-4CD9-BA0E-E07B5318E8E2}" presName="FiveConn_1-2" presStyleLbl="fgAccFollowNode1" presStyleIdx="0" presStyleCnt="4">
        <dgm:presLayoutVars>
          <dgm:bulletEnabled val="1"/>
        </dgm:presLayoutVars>
      </dgm:prSet>
      <dgm:spPr/>
    </dgm:pt>
    <dgm:pt modelId="{1B34C3B1-F4D6-41D0-A616-C22AF51CC70B}" type="pres">
      <dgm:prSet presAssocID="{9AF6E387-CEE4-4CD9-BA0E-E07B5318E8E2}" presName="FiveConn_2-3" presStyleLbl="fgAccFollowNode1" presStyleIdx="1" presStyleCnt="4">
        <dgm:presLayoutVars>
          <dgm:bulletEnabled val="1"/>
        </dgm:presLayoutVars>
      </dgm:prSet>
      <dgm:spPr/>
    </dgm:pt>
    <dgm:pt modelId="{949B0987-4945-4C34-A084-CEE914D8506C}" type="pres">
      <dgm:prSet presAssocID="{9AF6E387-CEE4-4CD9-BA0E-E07B5318E8E2}" presName="FiveConn_3-4" presStyleLbl="fgAccFollowNode1" presStyleIdx="2" presStyleCnt="4">
        <dgm:presLayoutVars>
          <dgm:bulletEnabled val="1"/>
        </dgm:presLayoutVars>
      </dgm:prSet>
      <dgm:spPr/>
    </dgm:pt>
    <dgm:pt modelId="{4073549E-5D24-40AA-91C9-B79086E4F534}" type="pres">
      <dgm:prSet presAssocID="{9AF6E387-CEE4-4CD9-BA0E-E07B5318E8E2}" presName="FiveConn_4-5" presStyleLbl="fgAccFollowNode1" presStyleIdx="3" presStyleCnt="4">
        <dgm:presLayoutVars>
          <dgm:bulletEnabled val="1"/>
        </dgm:presLayoutVars>
      </dgm:prSet>
      <dgm:spPr/>
    </dgm:pt>
    <dgm:pt modelId="{CA157DAD-FADE-41AD-92A8-A90A330A89F6}" type="pres">
      <dgm:prSet presAssocID="{9AF6E387-CEE4-4CD9-BA0E-E07B5318E8E2}" presName="FiveNodes_1_text" presStyleLbl="node1" presStyleIdx="4" presStyleCnt="5">
        <dgm:presLayoutVars>
          <dgm:bulletEnabled val="1"/>
        </dgm:presLayoutVars>
      </dgm:prSet>
      <dgm:spPr/>
    </dgm:pt>
    <dgm:pt modelId="{F1B302EC-EFF9-4554-8825-2B098CA3CEA5}" type="pres">
      <dgm:prSet presAssocID="{9AF6E387-CEE4-4CD9-BA0E-E07B5318E8E2}" presName="FiveNodes_2_text" presStyleLbl="node1" presStyleIdx="4" presStyleCnt="5">
        <dgm:presLayoutVars>
          <dgm:bulletEnabled val="1"/>
        </dgm:presLayoutVars>
      </dgm:prSet>
      <dgm:spPr/>
    </dgm:pt>
    <dgm:pt modelId="{A9BAA7CF-D92E-4C9D-8A5A-36C69F0AA27A}" type="pres">
      <dgm:prSet presAssocID="{9AF6E387-CEE4-4CD9-BA0E-E07B5318E8E2}" presName="FiveNodes_3_text" presStyleLbl="node1" presStyleIdx="4" presStyleCnt="5">
        <dgm:presLayoutVars>
          <dgm:bulletEnabled val="1"/>
        </dgm:presLayoutVars>
      </dgm:prSet>
      <dgm:spPr/>
    </dgm:pt>
    <dgm:pt modelId="{3E093A42-99B8-430E-A671-12C2072953E6}" type="pres">
      <dgm:prSet presAssocID="{9AF6E387-CEE4-4CD9-BA0E-E07B5318E8E2}" presName="FiveNodes_4_text" presStyleLbl="node1" presStyleIdx="4" presStyleCnt="5">
        <dgm:presLayoutVars>
          <dgm:bulletEnabled val="1"/>
        </dgm:presLayoutVars>
      </dgm:prSet>
      <dgm:spPr/>
    </dgm:pt>
    <dgm:pt modelId="{7071D2DC-1B0E-4AD6-9FB0-78A260EAD082}" type="pres">
      <dgm:prSet presAssocID="{9AF6E387-CEE4-4CD9-BA0E-E07B5318E8E2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2F6FEE03-ED45-470E-8AAE-17C34FB2B6F3}" type="presOf" srcId="{9AF6E387-CEE4-4CD9-BA0E-E07B5318E8E2}" destId="{3D248710-712A-4B94-9C87-93AECE3AFBC7}" srcOrd="0" destOrd="0" presId="urn:microsoft.com/office/officeart/2005/8/layout/vProcess5"/>
    <dgm:cxn modelId="{53688D08-2A66-4C95-8F79-1EBA5F41B425}" type="presOf" srcId="{D507A89C-2B6E-4627-9A3C-4A27B41A1DD3}" destId="{E6AA9E5E-44A0-48CB-8ADF-289311235DED}" srcOrd="0" destOrd="0" presId="urn:microsoft.com/office/officeart/2005/8/layout/vProcess5"/>
    <dgm:cxn modelId="{46216215-B6C5-4C72-B274-22FF6592717B}" type="presOf" srcId="{BA32AD51-C785-462B-BF90-F4F744CF784D}" destId="{F13766D8-9790-439E-A4BF-432ABE4C99D3}" srcOrd="0" destOrd="0" presId="urn:microsoft.com/office/officeart/2005/8/layout/vProcess5"/>
    <dgm:cxn modelId="{8DBEA616-C405-4A6A-9989-534DF05457E2}" type="presOf" srcId="{74D0AF82-AA3B-4311-A636-59F44362451B}" destId="{CA157DAD-FADE-41AD-92A8-A90A330A89F6}" srcOrd="1" destOrd="0" presId="urn:microsoft.com/office/officeart/2005/8/layout/vProcess5"/>
    <dgm:cxn modelId="{35C0A616-C4E3-4AE3-893B-313DA797F3B9}" type="presOf" srcId="{9C1FCC98-0A44-40B4-AAA5-85DC9CAF7CF5}" destId="{F1B302EC-EFF9-4554-8825-2B098CA3CEA5}" srcOrd="1" destOrd="0" presId="urn:microsoft.com/office/officeart/2005/8/layout/vProcess5"/>
    <dgm:cxn modelId="{28142D35-7624-4177-BB08-7097687C78F3}" type="presOf" srcId="{5A923E21-4C73-4092-9274-DC9B9C55060D}" destId="{7071D2DC-1B0E-4AD6-9FB0-78A260EAD082}" srcOrd="1" destOrd="0" presId="urn:microsoft.com/office/officeart/2005/8/layout/vProcess5"/>
    <dgm:cxn modelId="{D46FDF35-311D-4F38-A2E2-80F54537F258}" srcId="{9AF6E387-CEE4-4CD9-BA0E-E07B5318E8E2}" destId="{EB29CB4F-206D-4168-A5DE-74915512D289}" srcOrd="2" destOrd="0" parTransId="{801478B9-661C-4673-BA5B-885593229F20}" sibTransId="{9457C834-3D5B-440C-BA23-39C0F3D85E79}"/>
    <dgm:cxn modelId="{0F1DD147-451C-47A6-94F6-70EAB30234AC}" type="presOf" srcId="{5A923E21-4C73-4092-9274-DC9B9C55060D}" destId="{295A32D9-7602-41AC-9ABF-2E5816F82F53}" srcOrd="0" destOrd="0" presId="urn:microsoft.com/office/officeart/2005/8/layout/vProcess5"/>
    <dgm:cxn modelId="{245A1D48-2A61-4986-9C2C-39B77D463687}" type="presOf" srcId="{8B2BCEBC-5706-4D8E-8732-8D0950E5B496}" destId="{1B34C3B1-F4D6-41D0-A616-C22AF51CC70B}" srcOrd="0" destOrd="0" presId="urn:microsoft.com/office/officeart/2005/8/layout/vProcess5"/>
    <dgm:cxn modelId="{F3D5F96A-68BC-4B99-889F-2D9AFE762ECC}" type="presOf" srcId="{9C1FCC98-0A44-40B4-AAA5-85DC9CAF7CF5}" destId="{3626068F-5FC7-4C33-A90C-E0BA5A13F663}" srcOrd="0" destOrd="0" presId="urn:microsoft.com/office/officeart/2005/8/layout/vProcess5"/>
    <dgm:cxn modelId="{B4FDF573-E4C2-4598-BC6B-4B6B466756A1}" type="presOf" srcId="{BA32AD51-C785-462B-BF90-F4F744CF784D}" destId="{3E093A42-99B8-430E-A671-12C2072953E6}" srcOrd="1" destOrd="0" presId="urn:microsoft.com/office/officeart/2005/8/layout/vProcess5"/>
    <dgm:cxn modelId="{A2005555-C6C0-44CF-A210-27DE03211C78}" type="presOf" srcId="{EB29CB4F-206D-4168-A5DE-74915512D289}" destId="{A9BAA7CF-D92E-4C9D-8A5A-36C69F0AA27A}" srcOrd="1" destOrd="0" presId="urn:microsoft.com/office/officeart/2005/8/layout/vProcess5"/>
    <dgm:cxn modelId="{9B170F88-0056-4745-9A33-EE5A8DFE6E7F}" srcId="{9AF6E387-CEE4-4CD9-BA0E-E07B5318E8E2}" destId="{BA32AD51-C785-462B-BF90-F4F744CF784D}" srcOrd="3" destOrd="0" parTransId="{C61B106E-1AAD-44B8-AA11-73F5216B080A}" sibTransId="{77C9B37D-7A7A-4ACD-9C0F-1E99D6C15A80}"/>
    <dgm:cxn modelId="{A59C5D91-F365-4681-AD47-57CB5D775EBC}" srcId="{9AF6E387-CEE4-4CD9-BA0E-E07B5318E8E2}" destId="{9C1FCC98-0A44-40B4-AAA5-85DC9CAF7CF5}" srcOrd="1" destOrd="0" parTransId="{3B6AD78A-CB21-42AF-9650-BA18DCD54978}" sibTransId="{8B2BCEBC-5706-4D8E-8732-8D0950E5B496}"/>
    <dgm:cxn modelId="{58B850A1-78B0-406E-91B1-F55DD11CB466}" type="presOf" srcId="{74D0AF82-AA3B-4311-A636-59F44362451B}" destId="{1FD560FB-AF3C-4D87-9858-26E2F06C8753}" srcOrd="0" destOrd="0" presId="urn:microsoft.com/office/officeart/2005/8/layout/vProcess5"/>
    <dgm:cxn modelId="{F51D0BCA-DCEA-4875-A8AB-C569AE592C2D}" type="presOf" srcId="{EB29CB4F-206D-4168-A5DE-74915512D289}" destId="{938D2A9C-FC3A-410D-8366-8B7AF86D8786}" srcOrd="0" destOrd="0" presId="urn:microsoft.com/office/officeart/2005/8/layout/vProcess5"/>
    <dgm:cxn modelId="{92D176CB-4D2A-4523-9D5C-7CA671B8D558}" type="presOf" srcId="{77C9B37D-7A7A-4ACD-9C0F-1E99D6C15A80}" destId="{4073549E-5D24-40AA-91C9-B79086E4F534}" srcOrd="0" destOrd="0" presId="urn:microsoft.com/office/officeart/2005/8/layout/vProcess5"/>
    <dgm:cxn modelId="{C3CA37CC-0F2F-449D-8D65-4906A1340DEB}" srcId="{9AF6E387-CEE4-4CD9-BA0E-E07B5318E8E2}" destId="{5A923E21-4C73-4092-9274-DC9B9C55060D}" srcOrd="4" destOrd="0" parTransId="{A07961E1-38C1-4068-986E-5E3B33F640F6}" sibTransId="{790FDEA3-EDA3-423A-8AED-1DACA699B1D1}"/>
    <dgm:cxn modelId="{659451DD-F4A5-475D-B496-1541795A2070}" type="presOf" srcId="{9457C834-3D5B-440C-BA23-39C0F3D85E79}" destId="{949B0987-4945-4C34-A084-CEE914D8506C}" srcOrd="0" destOrd="0" presId="urn:microsoft.com/office/officeart/2005/8/layout/vProcess5"/>
    <dgm:cxn modelId="{0FADDAF0-60C1-479E-88D2-6D64F559A11E}" srcId="{9AF6E387-CEE4-4CD9-BA0E-E07B5318E8E2}" destId="{74D0AF82-AA3B-4311-A636-59F44362451B}" srcOrd="0" destOrd="0" parTransId="{BADDAF9F-1947-47EB-AB21-4807D5E439E6}" sibTransId="{D507A89C-2B6E-4627-9A3C-4A27B41A1DD3}"/>
    <dgm:cxn modelId="{9C6567BA-DF17-41DE-9470-4DD5B6DECBA2}" type="presParOf" srcId="{3D248710-712A-4B94-9C87-93AECE3AFBC7}" destId="{1AC58735-7B0B-406D-A3AA-78D27150FD27}" srcOrd="0" destOrd="0" presId="urn:microsoft.com/office/officeart/2005/8/layout/vProcess5"/>
    <dgm:cxn modelId="{E881E330-7B5C-45E6-9F5D-9D672A606FF6}" type="presParOf" srcId="{3D248710-712A-4B94-9C87-93AECE3AFBC7}" destId="{1FD560FB-AF3C-4D87-9858-26E2F06C8753}" srcOrd="1" destOrd="0" presId="urn:microsoft.com/office/officeart/2005/8/layout/vProcess5"/>
    <dgm:cxn modelId="{D60CC526-BEAF-494B-B2AA-2F9DCAC13C91}" type="presParOf" srcId="{3D248710-712A-4B94-9C87-93AECE3AFBC7}" destId="{3626068F-5FC7-4C33-A90C-E0BA5A13F663}" srcOrd="2" destOrd="0" presId="urn:microsoft.com/office/officeart/2005/8/layout/vProcess5"/>
    <dgm:cxn modelId="{5C76C3A3-8856-4A44-AB14-62C3806A4924}" type="presParOf" srcId="{3D248710-712A-4B94-9C87-93AECE3AFBC7}" destId="{938D2A9C-FC3A-410D-8366-8B7AF86D8786}" srcOrd="3" destOrd="0" presId="urn:microsoft.com/office/officeart/2005/8/layout/vProcess5"/>
    <dgm:cxn modelId="{DBAF6FC2-D02A-4D84-9CDA-E1A1F16BD7FD}" type="presParOf" srcId="{3D248710-712A-4B94-9C87-93AECE3AFBC7}" destId="{F13766D8-9790-439E-A4BF-432ABE4C99D3}" srcOrd="4" destOrd="0" presId="urn:microsoft.com/office/officeart/2005/8/layout/vProcess5"/>
    <dgm:cxn modelId="{207D28FB-4BA0-420E-AF74-F47D3278D975}" type="presParOf" srcId="{3D248710-712A-4B94-9C87-93AECE3AFBC7}" destId="{295A32D9-7602-41AC-9ABF-2E5816F82F53}" srcOrd="5" destOrd="0" presId="urn:microsoft.com/office/officeart/2005/8/layout/vProcess5"/>
    <dgm:cxn modelId="{A5F07EDD-C5E5-4EB4-86F1-BB2EC71F4F49}" type="presParOf" srcId="{3D248710-712A-4B94-9C87-93AECE3AFBC7}" destId="{E6AA9E5E-44A0-48CB-8ADF-289311235DED}" srcOrd="6" destOrd="0" presId="urn:microsoft.com/office/officeart/2005/8/layout/vProcess5"/>
    <dgm:cxn modelId="{B3578B00-63D0-4E97-A095-1F0023A47214}" type="presParOf" srcId="{3D248710-712A-4B94-9C87-93AECE3AFBC7}" destId="{1B34C3B1-F4D6-41D0-A616-C22AF51CC70B}" srcOrd="7" destOrd="0" presId="urn:microsoft.com/office/officeart/2005/8/layout/vProcess5"/>
    <dgm:cxn modelId="{F7F6D184-F115-4842-A5AF-E931EA8B8850}" type="presParOf" srcId="{3D248710-712A-4B94-9C87-93AECE3AFBC7}" destId="{949B0987-4945-4C34-A084-CEE914D8506C}" srcOrd="8" destOrd="0" presId="urn:microsoft.com/office/officeart/2005/8/layout/vProcess5"/>
    <dgm:cxn modelId="{00157D6C-BE12-4A72-8985-CC90BA0A2DF9}" type="presParOf" srcId="{3D248710-712A-4B94-9C87-93AECE3AFBC7}" destId="{4073549E-5D24-40AA-91C9-B79086E4F534}" srcOrd="9" destOrd="0" presId="urn:microsoft.com/office/officeart/2005/8/layout/vProcess5"/>
    <dgm:cxn modelId="{BF298D30-385D-43B9-A942-AAA043516EB3}" type="presParOf" srcId="{3D248710-712A-4B94-9C87-93AECE3AFBC7}" destId="{CA157DAD-FADE-41AD-92A8-A90A330A89F6}" srcOrd="10" destOrd="0" presId="urn:microsoft.com/office/officeart/2005/8/layout/vProcess5"/>
    <dgm:cxn modelId="{D1D19313-D49C-4C83-8281-0971929FF0A1}" type="presParOf" srcId="{3D248710-712A-4B94-9C87-93AECE3AFBC7}" destId="{F1B302EC-EFF9-4554-8825-2B098CA3CEA5}" srcOrd="11" destOrd="0" presId="urn:microsoft.com/office/officeart/2005/8/layout/vProcess5"/>
    <dgm:cxn modelId="{154D9078-267B-42CB-806A-21C8176589B7}" type="presParOf" srcId="{3D248710-712A-4B94-9C87-93AECE3AFBC7}" destId="{A9BAA7CF-D92E-4C9D-8A5A-36C69F0AA27A}" srcOrd="12" destOrd="0" presId="urn:microsoft.com/office/officeart/2005/8/layout/vProcess5"/>
    <dgm:cxn modelId="{6C87EAE4-4EC3-4350-954D-D448309F48BF}" type="presParOf" srcId="{3D248710-712A-4B94-9C87-93AECE3AFBC7}" destId="{3E093A42-99B8-430E-A671-12C2072953E6}" srcOrd="13" destOrd="0" presId="urn:microsoft.com/office/officeart/2005/8/layout/vProcess5"/>
    <dgm:cxn modelId="{42B63E3F-72A9-496A-A049-11D7D115A337}" type="presParOf" srcId="{3D248710-712A-4B94-9C87-93AECE3AFBC7}" destId="{7071D2DC-1B0E-4AD6-9FB0-78A260EAD082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D560FB-AF3C-4D87-9858-26E2F06C8753}">
      <dsp:nvSpPr>
        <dsp:cNvPr id="0" name=""/>
        <dsp:cNvSpPr/>
      </dsp:nvSpPr>
      <dsp:spPr>
        <a:xfrm>
          <a:off x="0" y="0"/>
          <a:ext cx="8331708" cy="635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A player will scan a QR code and onboard onto a track of our platform.</a:t>
          </a:r>
          <a:endParaRPr lang="en-US" sz="1600" kern="1200"/>
        </a:p>
      </dsp:txBody>
      <dsp:txXfrm>
        <a:off x="18611" y="18611"/>
        <a:ext cx="7571705" cy="598189"/>
      </dsp:txXfrm>
    </dsp:sp>
    <dsp:sp modelId="{3626068F-5FC7-4C33-A90C-E0BA5A13F663}">
      <dsp:nvSpPr>
        <dsp:cNvPr id="0" name=""/>
        <dsp:cNvSpPr/>
      </dsp:nvSpPr>
      <dsp:spPr>
        <a:xfrm>
          <a:off x="622173" y="723662"/>
          <a:ext cx="8331708" cy="635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639735"/>
                <a:satOff val="-7212"/>
                <a:lumOff val="88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639735"/>
                <a:satOff val="-7212"/>
                <a:lumOff val="88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They will have instructions on how to play the game.</a:t>
          </a:r>
          <a:endParaRPr lang="en-US" sz="1600" kern="1200"/>
        </a:p>
      </dsp:txBody>
      <dsp:txXfrm>
        <a:off x="640784" y="742273"/>
        <a:ext cx="7259295" cy="598189"/>
      </dsp:txXfrm>
    </dsp:sp>
    <dsp:sp modelId="{938D2A9C-FC3A-410D-8366-8B7AF86D8786}">
      <dsp:nvSpPr>
        <dsp:cNvPr id="0" name=""/>
        <dsp:cNvSpPr/>
      </dsp:nvSpPr>
      <dsp:spPr>
        <a:xfrm>
          <a:off x="1244346" y="1447325"/>
          <a:ext cx="8331708" cy="635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279471"/>
                <a:satOff val="-14424"/>
                <a:lumOff val="1766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279471"/>
                <a:satOff val="-14424"/>
                <a:lumOff val="1766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They will then have numerous game modes to play on; Casual by them self, Casual with someone else and Racing each other.</a:t>
          </a:r>
          <a:endParaRPr lang="en-US" sz="1600" kern="1200"/>
        </a:p>
      </dsp:txBody>
      <dsp:txXfrm>
        <a:off x="1262957" y="1465936"/>
        <a:ext cx="7259295" cy="598189"/>
      </dsp:txXfrm>
    </dsp:sp>
    <dsp:sp modelId="{F13766D8-9790-439E-A4BF-432ABE4C99D3}">
      <dsp:nvSpPr>
        <dsp:cNvPr id="0" name=""/>
        <dsp:cNvSpPr/>
      </dsp:nvSpPr>
      <dsp:spPr>
        <a:xfrm>
          <a:off x="1866518" y="2170988"/>
          <a:ext cx="8331708" cy="635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1919206"/>
                <a:satOff val="-21636"/>
                <a:lumOff val="2650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1919206"/>
                <a:satOff val="-21636"/>
                <a:lumOff val="2650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Each player will have abilities and defences E.G. puncture.</a:t>
          </a:r>
          <a:endParaRPr lang="en-US" sz="1600" kern="1200"/>
        </a:p>
      </dsp:txBody>
      <dsp:txXfrm>
        <a:off x="1885129" y="2189599"/>
        <a:ext cx="7259295" cy="598189"/>
      </dsp:txXfrm>
    </dsp:sp>
    <dsp:sp modelId="{295A32D9-7602-41AC-9ABF-2E5816F82F53}">
      <dsp:nvSpPr>
        <dsp:cNvPr id="0" name=""/>
        <dsp:cNvSpPr/>
      </dsp:nvSpPr>
      <dsp:spPr>
        <a:xfrm>
          <a:off x="2488692" y="2894650"/>
          <a:ext cx="8331708" cy="63541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-2558941"/>
                <a:satOff val="-28848"/>
                <a:lumOff val="3533"/>
                <a:alphaOff val="0"/>
                <a:tint val="96000"/>
                <a:satMod val="100000"/>
                <a:lumMod val="104000"/>
              </a:schemeClr>
            </a:gs>
            <a:gs pos="78000">
              <a:schemeClr val="accent2">
                <a:hueOff val="-2558941"/>
                <a:satOff val="-28848"/>
                <a:lumOff val="3533"/>
                <a:alphaOff val="0"/>
                <a:shade val="100000"/>
                <a:satMod val="110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>
            <a:rot lat="0" lon="0" rev="0"/>
          </a:camera>
          <a:lightRig rig="threePt" dir="t"/>
        </a:scene3d>
        <a:sp3d>
          <a:bevelT w="25400" h="12700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There will also be live stat updates on how the player is doing.</a:t>
          </a:r>
          <a:endParaRPr lang="en-US" sz="1600" kern="1200"/>
        </a:p>
      </dsp:txBody>
      <dsp:txXfrm>
        <a:off x="2507303" y="2913261"/>
        <a:ext cx="7259295" cy="598189"/>
      </dsp:txXfrm>
    </dsp:sp>
    <dsp:sp modelId="{E6AA9E5E-44A0-48CB-8ADF-289311235DED}">
      <dsp:nvSpPr>
        <dsp:cNvPr id="0" name=""/>
        <dsp:cNvSpPr/>
      </dsp:nvSpPr>
      <dsp:spPr>
        <a:xfrm>
          <a:off x="7918690" y="464203"/>
          <a:ext cx="413017" cy="413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011619" y="464203"/>
        <a:ext cx="227159" cy="310795"/>
      </dsp:txXfrm>
    </dsp:sp>
    <dsp:sp modelId="{1B34C3B1-F4D6-41D0-A616-C22AF51CC70B}">
      <dsp:nvSpPr>
        <dsp:cNvPr id="0" name=""/>
        <dsp:cNvSpPr/>
      </dsp:nvSpPr>
      <dsp:spPr>
        <a:xfrm>
          <a:off x="8540863" y="1187865"/>
          <a:ext cx="413017" cy="413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1269451"/>
            <a:satOff val="-1315"/>
            <a:lumOff val="-9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269451"/>
              <a:satOff val="-1315"/>
              <a:lumOff val="-9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8633792" y="1187865"/>
        <a:ext cx="227159" cy="310795"/>
      </dsp:txXfrm>
    </dsp:sp>
    <dsp:sp modelId="{949B0987-4945-4C34-A084-CEE914D8506C}">
      <dsp:nvSpPr>
        <dsp:cNvPr id="0" name=""/>
        <dsp:cNvSpPr/>
      </dsp:nvSpPr>
      <dsp:spPr>
        <a:xfrm>
          <a:off x="9163036" y="1900938"/>
          <a:ext cx="413017" cy="413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2538903"/>
            <a:satOff val="-2631"/>
            <a:lumOff val="-18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2538903"/>
              <a:satOff val="-2631"/>
              <a:lumOff val="-18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255965" y="1900938"/>
        <a:ext cx="227159" cy="310795"/>
      </dsp:txXfrm>
    </dsp:sp>
    <dsp:sp modelId="{4073549E-5D24-40AA-91C9-B79086E4F534}">
      <dsp:nvSpPr>
        <dsp:cNvPr id="0" name=""/>
        <dsp:cNvSpPr/>
      </dsp:nvSpPr>
      <dsp:spPr>
        <a:xfrm>
          <a:off x="9785209" y="2631661"/>
          <a:ext cx="413017" cy="41301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-3808354"/>
            <a:satOff val="-3946"/>
            <a:lumOff val="-27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3808354"/>
              <a:satOff val="-3946"/>
              <a:lumOff val="-27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78138" y="2631661"/>
        <a:ext cx="227159" cy="3107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hade val="98000"/>
                <a:satMod val="150000"/>
                <a:lumMod val="102000"/>
              </a:schemeClr>
            </a:gs>
            <a:gs pos="50000">
              <a:schemeClr val="bg1">
                <a:tint val="98000"/>
                <a:shade val="90000"/>
                <a:satMod val="13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496C6C-A85F-426B-9ED1-3444166C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7BC8B9-25CF-4DDA-9C5F-8D689FF931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GB" sz="5400" dirty="0"/>
              <a:t>Scalextric 2’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D0EF22F-5D3C-4240-8C32-1B20803E5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C686525-A4A6-4614-8AEE-CF21B8F2AA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0"/>
          <a:stretch/>
        </p:blipFill>
        <p:spPr>
          <a:xfrm rot="16200000">
            <a:off x="7520388" y="2188762"/>
            <a:ext cx="6860373" cy="248285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48424E55-6425-44CC-BB14-4A68153860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r>
              <a:rPr lang="en-GB" dirty="0"/>
              <a:t>Simcha Newman</a:t>
            </a:r>
          </a:p>
          <a:p>
            <a:r>
              <a:rPr lang="en-GB" dirty="0" err="1"/>
              <a:t>Haziq</a:t>
            </a:r>
            <a:r>
              <a:rPr lang="en-GB" dirty="0"/>
              <a:t> </a:t>
            </a:r>
            <a:r>
              <a:rPr lang="en-GB" dirty="0" err="1"/>
              <a:t>Shazad</a:t>
            </a:r>
            <a:endParaRPr lang="en-GB" dirty="0"/>
          </a:p>
          <a:p>
            <a:r>
              <a:rPr lang="en-GB" dirty="0" err="1"/>
              <a:t>Kahled</a:t>
            </a:r>
            <a:r>
              <a:rPr lang="en-GB" dirty="0"/>
              <a:t> Muwahed</a:t>
            </a:r>
          </a:p>
          <a:p>
            <a:r>
              <a:rPr lang="en-GB" dirty="0" err="1"/>
              <a:t>Agata</a:t>
            </a:r>
            <a:r>
              <a:rPr lang="en-GB" dirty="0"/>
              <a:t> </a:t>
            </a:r>
            <a:r>
              <a:rPr lang="en-GB" dirty="0" err="1"/>
              <a:t>Sakowicz</a:t>
            </a:r>
            <a:endParaRPr lang="en-GB" dirty="0"/>
          </a:p>
          <a:p>
            <a:r>
              <a:rPr lang="en-GB" dirty="0"/>
              <a:t>James Rudd</a:t>
            </a:r>
          </a:p>
        </p:txBody>
      </p:sp>
    </p:spTree>
    <p:extLst>
      <p:ext uri="{BB962C8B-B14F-4D97-AF65-F5344CB8AC3E}">
        <p14:creationId xmlns:p14="http://schemas.microsoft.com/office/powerpoint/2010/main" val="1145842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DE20DFA-89DB-4DCD-9C6A-E6F94CA754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90503B9-AFCB-42ED-BD54-5CEA66040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MEET OUR CLIENT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AABB3-C56C-4008-A16A-45C2C6051B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b="1" u="sng" dirty="0" err="1"/>
              <a:t>DigitalLabs</a:t>
            </a:r>
            <a:r>
              <a:rPr lang="en-US" b="1" u="sng" dirty="0"/>
              <a:t>:</a:t>
            </a:r>
          </a:p>
          <a:p>
            <a:r>
              <a:rPr lang="en-US" dirty="0"/>
              <a:t>An on-campus small enterprise who work in three areas. Software development, product development and teaching.</a:t>
            </a:r>
          </a:p>
          <a:p>
            <a:r>
              <a:rPr lang="en-US" dirty="0"/>
              <a:t>Provide workshops on different subjects to a variety of students.</a:t>
            </a:r>
          </a:p>
          <a:p>
            <a:r>
              <a:rPr lang="en-US" dirty="0"/>
              <a:t>Located in the shed right next to the John </a:t>
            </a:r>
            <a:r>
              <a:rPr lang="en-US" dirty="0" err="1"/>
              <a:t>Darlton</a:t>
            </a:r>
            <a:r>
              <a:rPr lang="en-US" dirty="0"/>
              <a:t> building.</a:t>
            </a: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32206252-1443-4D4C-B313-CD0CDD1F9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10391" b="14166"/>
          <a:stretch/>
        </p:blipFill>
        <p:spPr>
          <a:xfrm>
            <a:off x="6985000" y="2501159"/>
            <a:ext cx="4521200" cy="34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3567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7626C8E-FB50-4909-8D9D-09E34A8DBF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76D6B2-6247-436E-9848-C001EDEF1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An intro to Scalextric…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B7350F-CCC2-4D7A-B62E-AD52B51E7B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7333" y="2194560"/>
            <a:ext cx="5816600" cy="402412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Popular children’s slot car game which enabled people to race toy cars.</a:t>
            </a:r>
          </a:p>
          <a:p>
            <a:pPr marL="114300" indent="-342900"/>
            <a:endParaRPr lang="en-US" dirty="0"/>
          </a:p>
          <a:p>
            <a:r>
              <a:rPr lang="en-US" dirty="0"/>
              <a:t>This </a:t>
            </a:r>
            <a:r>
              <a:rPr lang="en-US" dirty="0" err="1"/>
              <a:t>achived</a:t>
            </a:r>
            <a:r>
              <a:rPr lang="en-US" dirty="0"/>
              <a:t> via controllers that sent an electronic frequency to the track, depending on the pressure on the trigger.</a:t>
            </a:r>
          </a:p>
        </p:txBody>
      </p:sp>
      <p:pic>
        <p:nvPicPr>
          <p:cNvPr id="6" name="Content Placeholder 5" descr="A picture containing motorcycle, sitting, black, table&#10;&#10;Description automatically generated">
            <a:extLst>
              <a:ext uri="{FF2B5EF4-FFF2-40B4-BE49-F238E27FC236}">
                <a16:creationId xmlns:a16="http://schemas.microsoft.com/office/drawing/2014/main" id="{BBF4E404-B775-46DF-9220-20BBD31CE38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985000" y="2607247"/>
            <a:ext cx="4521200" cy="319874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7D445C-ECF1-4C7A-B9E3-E224EF98FF6B}"/>
              </a:ext>
            </a:extLst>
          </p:cNvPr>
          <p:cNvSpPr txBox="1"/>
          <p:nvPr/>
        </p:nvSpPr>
        <p:spPr>
          <a:xfrm>
            <a:off x="7200900" y="5816628"/>
            <a:ext cx="4521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/>
              <a:t>Scalextric.com. (2019). </a:t>
            </a:r>
            <a:r>
              <a:rPr lang="en-GB" sz="1000" i="1" dirty="0"/>
              <a:t>Scalextric standard sets, </a:t>
            </a:r>
            <a:r>
              <a:rPr lang="en-GB" sz="1000" i="1" dirty="0" err="1"/>
              <a:t>mclaren</a:t>
            </a:r>
            <a:r>
              <a:rPr lang="en-GB" sz="1000" i="1" dirty="0"/>
              <a:t> p1, monster trucks &amp; more</a:t>
            </a:r>
            <a:r>
              <a:rPr lang="en-GB" sz="1000" dirty="0"/>
              <a:t>. [online] Available at: https://www.scalextric.com/uk-en/shop/sets/race-sets.html [Accessed 27 Nov. 2019].</a:t>
            </a:r>
          </a:p>
        </p:txBody>
      </p:sp>
    </p:spTree>
    <p:extLst>
      <p:ext uri="{BB962C8B-B14F-4D97-AF65-F5344CB8AC3E}">
        <p14:creationId xmlns:p14="http://schemas.microsoft.com/office/powerpoint/2010/main" val="36734760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13680-21BA-4E76-AF8A-804E2504E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609600"/>
          </a:xfrm>
        </p:spPr>
        <p:txBody>
          <a:bodyPr/>
          <a:lstStyle/>
          <a:p>
            <a:r>
              <a:rPr lang="en-GB" dirty="0"/>
              <a:t>The Project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B6F9B2A-3F6E-44D6-8FE9-426224675A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2133601"/>
            <a:ext cx="6873240" cy="4085084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Create a SPWA (single-page web application) which will control the track.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This will be done using the Publish and Subscribe technique.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The track will pick up signals from a Raspberry PI using python and communicate back with our MQTT mosquito server.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r>
              <a:rPr lang="en-GB" dirty="0"/>
              <a:t>Technologies that we must learn?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MQTT - Core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AngualrJS</a:t>
            </a:r>
            <a:r>
              <a:rPr lang="en-GB" dirty="0"/>
              <a:t> – Core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 err="1"/>
              <a:t>NodeRED</a:t>
            </a:r>
            <a:r>
              <a:rPr lang="en-GB" dirty="0"/>
              <a:t> – Review and understand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JSON - Core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/>
              <a:t>Python – Optional</a:t>
            </a:r>
          </a:p>
          <a:p>
            <a:pPr marL="342900" indent="-342900">
              <a:buFont typeface="+mj-lt"/>
              <a:buAutoNum type="arabicPeriod"/>
            </a:pPr>
            <a:endParaRPr lang="en-GB" dirty="0"/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12" name="Picture 11" descr="A close up of a computer&#10;&#10;Description automatically generated">
            <a:extLst>
              <a:ext uri="{FF2B5EF4-FFF2-40B4-BE49-F238E27FC236}">
                <a16:creationId xmlns:a16="http://schemas.microsoft.com/office/drawing/2014/main" id="{DEE9A31A-D523-4BCC-B283-3D4AEE4CE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723" y="1600200"/>
            <a:ext cx="3872754" cy="1828800"/>
          </a:xfrm>
          <a:prstGeom prst="rect">
            <a:avLst/>
          </a:prstGeom>
        </p:spPr>
      </p:pic>
      <p:pic>
        <p:nvPicPr>
          <p:cNvPr id="16" name="Picture 15" descr="A red stop sign sitting on the ground&#10;&#10;Description automatically generated">
            <a:extLst>
              <a:ext uri="{FF2B5EF4-FFF2-40B4-BE49-F238E27FC236}">
                <a16:creationId xmlns:a16="http://schemas.microsoft.com/office/drawing/2014/main" id="{286F3EE7-E756-4450-8B75-B84A3C21B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0" y="3514725"/>
            <a:ext cx="1600200" cy="1600200"/>
          </a:xfrm>
          <a:prstGeom prst="rect">
            <a:avLst/>
          </a:prstGeom>
        </p:spPr>
      </p:pic>
      <p:pic>
        <p:nvPicPr>
          <p:cNvPr id="18" name="Picture 17" descr="A picture containing graffiti, drawing&#10;&#10;Description automatically generated">
            <a:extLst>
              <a:ext uri="{FF2B5EF4-FFF2-40B4-BE49-F238E27FC236}">
                <a16:creationId xmlns:a16="http://schemas.microsoft.com/office/drawing/2014/main" id="{A0A727D7-12DC-4106-9D69-BC7270443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154" y="4892801"/>
            <a:ext cx="1228096" cy="120967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E576D12-F9C5-4C03-B589-C96048199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791" y="3676919"/>
            <a:ext cx="959854" cy="1207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195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5D5D4-A8E2-40C0-8092-552B0791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en-GB" dirty="0"/>
              <a:t>GAMEPLAY!!!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46C4707-550C-436F-847B-1FE63C931F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4217346"/>
              </p:ext>
            </p:extLst>
          </p:nvPr>
        </p:nvGraphicFramePr>
        <p:xfrm>
          <a:off x="685800" y="2441051"/>
          <a:ext cx="10820400" cy="3530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5273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334C-1F27-4641-8146-EE81B10E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/>
          <a:lstStyle/>
          <a:p>
            <a:r>
              <a:rPr lang="en-GB" dirty="0"/>
              <a:t>MORE TO COME</a:t>
            </a:r>
          </a:p>
        </p:txBody>
      </p:sp>
      <p:pic>
        <p:nvPicPr>
          <p:cNvPr id="4" name="Picture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70E732F-3571-405B-BEF1-99C0F7469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2724150"/>
            <a:ext cx="2971800" cy="2101404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58F1BF-4356-4C7C-9B96-417FE7209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705947"/>
            <a:ext cx="3943350" cy="2036406"/>
          </a:xfrm>
          <a:prstGeom prst="rect">
            <a:avLst/>
          </a:prstGeom>
        </p:spPr>
      </p:pic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7A32AD-189A-4D3E-822D-5906422F21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5825" y="4967459"/>
            <a:ext cx="3276600" cy="15331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6FEFE5-735B-499B-9D60-2FB2F559AC35}"/>
              </a:ext>
            </a:extLst>
          </p:cNvPr>
          <p:cNvSpPr txBox="1"/>
          <p:nvPr/>
        </p:nvSpPr>
        <p:spPr>
          <a:xfrm>
            <a:off x="3190875" y="4988451"/>
            <a:ext cx="2457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Agile</a:t>
            </a:r>
          </a:p>
          <a:p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29DFED-42B8-47FC-AC6D-7F49A51648E9}"/>
              </a:ext>
            </a:extLst>
          </p:cNvPr>
          <p:cNvSpPr txBox="1"/>
          <p:nvPr/>
        </p:nvSpPr>
        <p:spPr>
          <a:xfrm>
            <a:off x="9456922" y="3059668"/>
            <a:ext cx="1571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Trello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31AF6C-15F1-4C7C-81CA-7AB57ED86395}"/>
              </a:ext>
            </a:extLst>
          </p:cNvPr>
          <p:cNvSpPr txBox="1"/>
          <p:nvPr/>
        </p:nvSpPr>
        <p:spPr>
          <a:xfrm>
            <a:off x="5574505" y="2152074"/>
            <a:ext cx="1476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/>
              <a:t>Github</a:t>
            </a:r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EB3C75-8660-46F3-AA2D-A4524F6BAC6D}"/>
              </a:ext>
            </a:extLst>
          </p:cNvPr>
          <p:cNvSpPr txBox="1"/>
          <p:nvPr/>
        </p:nvSpPr>
        <p:spPr>
          <a:xfrm>
            <a:off x="1262062" y="4180736"/>
            <a:ext cx="1519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Wireframes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1E53C67-9A50-456D-947F-36CE99EE232E}"/>
              </a:ext>
            </a:extLst>
          </p:cNvPr>
          <p:cNvSpPr txBox="1"/>
          <p:nvPr/>
        </p:nvSpPr>
        <p:spPr>
          <a:xfrm>
            <a:off x="5991225" y="5362575"/>
            <a:ext cx="2276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MQTT Box</a:t>
            </a:r>
          </a:p>
        </p:txBody>
      </p:sp>
    </p:spTree>
    <p:extLst>
      <p:ext uri="{BB962C8B-B14F-4D97-AF65-F5344CB8AC3E}">
        <p14:creationId xmlns:p14="http://schemas.microsoft.com/office/powerpoint/2010/main" val="900059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8F1C256-2F11-4A02-95F5-6AF1309D4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F3C586-E441-499B-B69B-55A1C369A2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8DF76B-DED5-42E0-858C-715D29C80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DB274C-2710-4178-96F7-5B9CB1298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0FCDB3-7AD8-4552-8C3D-9BD29F583B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1600" y="2223564"/>
            <a:ext cx="9448800" cy="1825096"/>
          </a:xfrm>
        </p:spPr>
        <p:txBody>
          <a:bodyPr>
            <a:normAutofit/>
          </a:bodyPr>
          <a:lstStyle/>
          <a:p>
            <a:r>
              <a:rPr lang="en-GB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05043869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311</Words>
  <Application>Microsoft Office PowerPoint</Application>
  <PresentationFormat>Widescreen</PresentationFormat>
  <Paragraphs>42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Century Gothic</vt:lpstr>
      <vt:lpstr>Vapor Trail</vt:lpstr>
      <vt:lpstr>Scalextric 2’</vt:lpstr>
      <vt:lpstr>MEET OUR CLIENT</vt:lpstr>
      <vt:lpstr>An intro to Scalextric…</vt:lpstr>
      <vt:lpstr>The Project overview</vt:lpstr>
      <vt:lpstr>GAMEPLAY!!!</vt:lpstr>
      <vt:lpstr>MORE TO COME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Scalextric 2’</dc:title>
  <dc:creator>Simcha</dc:creator>
  <cp:lastModifiedBy>Simcha</cp:lastModifiedBy>
  <cp:revision>3</cp:revision>
  <dcterms:created xsi:type="dcterms:W3CDTF">2019-11-27T11:09:53Z</dcterms:created>
  <dcterms:modified xsi:type="dcterms:W3CDTF">2019-11-27T11:31:34Z</dcterms:modified>
</cp:coreProperties>
</file>